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D42EB4-84C0-4C8A-A3A3-06AF20ED03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361F65A-1641-4C3C-8426-C46CED09D19A}" type="datetimeFigureOut">
              <a:rPr lang="en-US" smtClean="0"/>
              <a:t>11/1/2015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691680" y="129015"/>
            <a:ext cx="5472608" cy="1152127"/>
          </a:xfrm>
        </p:spPr>
        <p:txBody>
          <a:bodyPr/>
          <a:lstStyle/>
          <a:p>
            <a:r>
              <a:rPr lang="el-GR" sz="2000" b="1" dirty="0" smtClean="0">
                <a:solidFill>
                  <a:schemeClr val="tx1"/>
                </a:solidFill>
              </a:rPr>
              <a:t>Αριστοτέλειο Πανεπιστήμιο Θεσσαλονίκης</a:t>
            </a:r>
            <a:r>
              <a:rPr lang="el-GR" sz="1800" dirty="0" smtClean="0">
                <a:solidFill>
                  <a:schemeClr val="tx1"/>
                </a:solidFill>
              </a:rPr>
              <a:t/>
            </a:r>
            <a:br>
              <a:rPr lang="el-GR" sz="1800" dirty="0" smtClean="0">
                <a:solidFill>
                  <a:schemeClr val="tx1"/>
                </a:solidFill>
              </a:rPr>
            </a:br>
            <a:r>
              <a:rPr lang="el-GR" sz="1800" b="1" dirty="0" smtClean="0">
                <a:solidFill>
                  <a:schemeClr val="tx1"/>
                </a:solidFill>
              </a:rPr>
              <a:t>Πολυτεχνική Σχολή</a:t>
            </a:r>
            <a:r>
              <a:rPr lang="el-GR" sz="1800" dirty="0" smtClean="0">
                <a:solidFill>
                  <a:schemeClr val="tx1"/>
                </a:solidFill>
              </a:rPr>
              <a:t/>
            </a:r>
            <a:br>
              <a:rPr lang="el-GR" sz="1800" dirty="0" smtClean="0">
                <a:solidFill>
                  <a:schemeClr val="tx1"/>
                </a:solidFill>
              </a:rPr>
            </a:br>
            <a:r>
              <a:rPr lang="el-GR" sz="1600" b="1" dirty="0" smtClean="0">
                <a:solidFill>
                  <a:schemeClr val="tx1"/>
                </a:solidFill>
              </a:rPr>
              <a:t>Τμήμα Αγρονόμων &amp; Τοπογράφων Μηχανικών</a:t>
            </a:r>
            <a:r>
              <a:rPr lang="el-GR" sz="1800" dirty="0" smtClean="0">
                <a:solidFill>
                  <a:schemeClr val="tx1"/>
                </a:solidFill>
              </a:rPr>
              <a:t/>
            </a:r>
            <a:br>
              <a:rPr lang="el-GR" sz="18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>Τομέας Κτηματολογίου-Φωτογραμμετρίας -Τηλεπισκόπησης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48564" y="1628800"/>
            <a:ext cx="7407812" cy="4608512"/>
          </a:xfrm>
        </p:spPr>
        <p:txBody>
          <a:bodyPr>
            <a:normAutofit fontScale="92500" lnSpcReduction="20000"/>
          </a:bodyPr>
          <a:lstStyle/>
          <a:p>
            <a:pPr algn="ctr"/>
            <a:endParaRPr lang="el-GR" b="1" dirty="0" smtClean="0">
              <a:solidFill>
                <a:schemeClr val="tx1"/>
              </a:solidFill>
            </a:endParaRPr>
          </a:p>
          <a:p>
            <a:pPr algn="ctr"/>
            <a:r>
              <a:rPr lang="el-GR" b="1" u="sng" dirty="0" smtClean="0">
                <a:solidFill>
                  <a:schemeClr val="tx1"/>
                </a:solidFill>
              </a:rPr>
              <a:t>Εφαρμογές Συστημάτων Γεωγραφικών Πληροφοριών</a:t>
            </a:r>
          </a:p>
          <a:p>
            <a:pPr algn="ctr"/>
            <a:endParaRPr lang="el-GR" b="1" dirty="0" smtClean="0">
              <a:solidFill>
                <a:schemeClr val="tx1"/>
              </a:solidFill>
            </a:endParaRPr>
          </a:p>
          <a:p>
            <a:pPr algn="ctr"/>
            <a:endParaRPr lang="el-GR" b="1" dirty="0">
              <a:solidFill>
                <a:schemeClr val="tx1"/>
              </a:solidFill>
            </a:endParaRPr>
          </a:p>
          <a:p>
            <a:pPr algn="ctr"/>
            <a:endParaRPr lang="el-GR" b="1" dirty="0" smtClean="0">
              <a:solidFill>
                <a:schemeClr val="tx1"/>
              </a:solidFill>
            </a:endParaRPr>
          </a:p>
          <a:p>
            <a:pPr algn="ctr"/>
            <a:r>
              <a:rPr lang="el-GR" sz="1800" b="1" dirty="0" smtClean="0">
                <a:solidFill>
                  <a:schemeClr val="tx1"/>
                </a:solidFill>
              </a:rPr>
              <a:t>Θέμα</a:t>
            </a:r>
            <a:r>
              <a:rPr lang="el-GR" sz="1800" dirty="0" smtClean="0">
                <a:solidFill>
                  <a:schemeClr val="tx1"/>
                </a:solidFill>
              </a:rPr>
              <a:t> : Χωρική Απεικόνιση των Υγειονομικών Μονάδων και των Στρατοπέδων στην ευρύτερη περιοχή της Θεσσαλονίκης (1916-1918)</a:t>
            </a:r>
            <a:endParaRPr lang="el-GR" sz="1800" dirty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Υπεύθυνος Καθηγητής </a:t>
            </a:r>
            <a:r>
              <a:rPr lang="el-GR" sz="1600" dirty="0" smtClean="0">
                <a:solidFill>
                  <a:schemeClr val="tx1"/>
                </a:solidFill>
              </a:rPr>
              <a:t>: Παπαδημητρίου Κίμων</a:t>
            </a:r>
          </a:p>
          <a:p>
            <a:pPr algn="ctr"/>
            <a:r>
              <a:rPr lang="el-GR" sz="1600" b="1" dirty="0">
                <a:solidFill>
                  <a:schemeClr val="tx1"/>
                </a:solidFill>
              </a:rPr>
              <a:t>Εκπόνηση Θέματος </a:t>
            </a:r>
            <a:r>
              <a:rPr lang="el-GR" sz="1600" dirty="0">
                <a:solidFill>
                  <a:schemeClr val="tx1"/>
                </a:solidFill>
              </a:rPr>
              <a:t>: </a:t>
            </a:r>
            <a:r>
              <a:rPr lang="el-GR" sz="1600" dirty="0" err="1">
                <a:solidFill>
                  <a:schemeClr val="tx1"/>
                </a:solidFill>
              </a:rPr>
              <a:t>Αλεξανδρίδης</a:t>
            </a:r>
            <a:r>
              <a:rPr lang="el-GR" sz="1600" dirty="0">
                <a:solidFill>
                  <a:schemeClr val="tx1"/>
                </a:solidFill>
              </a:rPr>
              <a:t>  Βασίλης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  </a:t>
            </a:r>
          </a:p>
          <a:p>
            <a:endParaRPr lang="el-GR" sz="1600" dirty="0">
              <a:solidFill>
                <a:schemeClr val="tx1"/>
              </a:solidFill>
            </a:endParaRPr>
          </a:p>
          <a:p>
            <a:pPr algn="r"/>
            <a:r>
              <a:rPr lang="el-G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Θεσσαλονίκη,1/11/15  </a:t>
            </a:r>
          </a:p>
        </p:txBody>
      </p:sp>
      <p:pic>
        <p:nvPicPr>
          <p:cNvPr id="1026" name="Picture 2" descr="C:\Users\Vasilis\Desktop\Λογότυπα Εργασιών\κφχ_log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52236"/>
            <a:ext cx="1158875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asilis\Desktop\Λογότυπα Εργασιών\Λογότυπο ΑΠΘ για Εξώφυλλα Εργασιών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260"/>
            <a:ext cx="1219200" cy="122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1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Περιοχή   Μελέτης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1800" dirty="0" smtClean="0"/>
              <a:t>Επιλέχθηκε η ευρύτερη περιοχή της Θεσσαλονίκης, που αποτελείται από τους παρακάτω </a:t>
            </a:r>
            <a:r>
              <a:rPr lang="el-GR" sz="1800" b="1" dirty="0" smtClean="0"/>
              <a:t>Καποδιστριακούς ΟΤΑ </a:t>
            </a:r>
            <a:r>
              <a:rPr lang="el-GR" sz="1800" dirty="0" smtClean="0"/>
              <a:t>:</a:t>
            </a:r>
            <a:endParaRPr lang="el-GR" sz="1800" b="1" dirty="0" smtClean="0"/>
          </a:p>
          <a:p>
            <a:pPr marL="114300" indent="0">
              <a:buNone/>
            </a:pPr>
            <a:r>
              <a:rPr lang="el-GR" sz="1800" dirty="0" smtClean="0"/>
              <a:t>Μενεμένης                                                  Αγίου Παύλου</a:t>
            </a:r>
          </a:p>
          <a:p>
            <a:pPr marL="114300" indent="0">
              <a:buNone/>
            </a:pPr>
            <a:r>
              <a:rPr lang="el-GR" sz="1800" dirty="0" err="1" smtClean="0"/>
              <a:t>Ευόσμου</a:t>
            </a:r>
            <a:r>
              <a:rPr lang="el-GR" sz="1800" dirty="0" smtClean="0"/>
              <a:t>                                                      Πυλαίας</a:t>
            </a:r>
          </a:p>
          <a:p>
            <a:pPr marL="114300" indent="0">
              <a:buNone/>
            </a:pPr>
            <a:r>
              <a:rPr lang="el-GR" sz="1800" dirty="0" smtClean="0"/>
              <a:t>Ελευθέριου Κορδελιού                              Χορτιάτη</a:t>
            </a:r>
          </a:p>
          <a:p>
            <a:pPr marL="114300" indent="0">
              <a:buNone/>
            </a:pPr>
            <a:r>
              <a:rPr lang="el-GR" sz="1800" dirty="0" smtClean="0"/>
              <a:t>Αμπελοκήπων                                             Θεσσαλονίκης  </a:t>
            </a:r>
          </a:p>
          <a:p>
            <a:pPr marL="114300" indent="0">
              <a:buNone/>
            </a:pPr>
            <a:r>
              <a:rPr lang="el-GR" sz="1800" dirty="0" smtClean="0"/>
              <a:t>Σταυρούπολης                                            Καλαμαριάς</a:t>
            </a:r>
          </a:p>
          <a:p>
            <a:pPr marL="114300" indent="0">
              <a:buNone/>
            </a:pPr>
            <a:r>
              <a:rPr lang="el-GR" sz="1800" dirty="0" smtClean="0"/>
              <a:t>Νεάπολης                                                    Πανοράματος</a:t>
            </a:r>
          </a:p>
          <a:p>
            <a:pPr marL="114300" indent="0">
              <a:buNone/>
            </a:pPr>
            <a:r>
              <a:rPr lang="el-GR" sz="1800" dirty="0" err="1" smtClean="0"/>
              <a:t>Συκεών</a:t>
            </a:r>
            <a:r>
              <a:rPr lang="el-GR" sz="1800" dirty="0" smtClean="0"/>
              <a:t>                                                         Θέρμης </a:t>
            </a:r>
          </a:p>
          <a:p>
            <a:pPr marL="114300" indent="0">
              <a:buNone/>
            </a:pPr>
            <a:r>
              <a:rPr lang="el-GR" sz="1800" dirty="0" smtClean="0"/>
              <a:t>Πολίχνης                                                      </a:t>
            </a:r>
            <a:r>
              <a:rPr lang="el-GR" sz="1800" dirty="0" err="1" smtClean="0"/>
              <a:t>Μίκρας</a:t>
            </a:r>
            <a:r>
              <a:rPr lang="el-GR" sz="1800" dirty="0" smtClean="0"/>
              <a:t> </a:t>
            </a:r>
          </a:p>
          <a:p>
            <a:pPr marL="114300" indent="0">
              <a:buNone/>
            </a:pPr>
            <a:r>
              <a:rPr lang="el-GR" sz="1800" dirty="0" smtClean="0"/>
              <a:t>Ευκαρπίας</a:t>
            </a:r>
          </a:p>
          <a:p>
            <a:pPr marL="114300" indent="0">
              <a:buNone/>
            </a:pPr>
            <a:r>
              <a:rPr lang="el-GR" sz="1800" dirty="0" err="1" smtClean="0"/>
              <a:t>Ωραιοκάστρου</a:t>
            </a:r>
            <a:endParaRPr lang="el-GR" sz="1800" dirty="0" smtClean="0"/>
          </a:p>
          <a:p>
            <a:pPr marL="114300" indent="0">
              <a:buNone/>
            </a:pPr>
            <a:r>
              <a:rPr lang="el-GR" sz="1800" dirty="0" smtClean="0"/>
              <a:t>Πεύκων</a:t>
            </a:r>
          </a:p>
          <a:p>
            <a:pPr marL="114300" indent="0">
              <a:buNone/>
            </a:pPr>
            <a:r>
              <a:rPr lang="el-GR" sz="1800" dirty="0" smtClean="0"/>
              <a:t>Τριανδρίας</a:t>
            </a:r>
          </a:p>
          <a:p>
            <a:pPr marL="114300" indent="0">
              <a:buNone/>
            </a:pPr>
            <a:endParaRPr lang="el-GR" sz="1800" dirty="0"/>
          </a:p>
          <a:p>
            <a:pPr marL="114300" indent="0">
              <a:buNone/>
            </a:pPr>
            <a:endParaRPr lang="el-GR" sz="1800" dirty="0" smtClean="0"/>
          </a:p>
          <a:p>
            <a:pPr marL="114300" indent="0">
              <a:buNone/>
            </a:pPr>
            <a:endParaRPr lang="el-GR" sz="1800" dirty="0" smtClean="0"/>
          </a:p>
          <a:p>
            <a:pPr marL="114300" indent="0">
              <a:buNone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0388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98" y="-18210"/>
            <a:ext cx="4814702" cy="680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Σκοπός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/>
              <a:t>Η χωρική απεικόνιση των συμμαχικών στρατευμάτων με βάση τους σημερινούς ΟΤΑ της πόλης της Θεσσαλονίκης την χρονική περίοδο (1916-1918)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Η χωρική απεικόνιση των υγειονομικών μονάδων (Γενικά Νοσοκομεία, Τοπικά Νοσοκομεία, Κέντρα Πρώτων Βοηθειών, Κέντρα Εγκατάστασης Ασθενοφόρων) των στρατευμάτων την ίδια χρονική περίοδο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Η χωρική απεικόνιση βασικών υποδομών των στρατευμάτων πχ. στρατηγεία, μαγειρεία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Η απεικόνιση με βάση την εθνικότητα και τη διάρκεια παραμονής των στρατευμάτων κάθε χώρας</a:t>
            </a:r>
          </a:p>
          <a:p>
            <a:pPr>
              <a:buFont typeface="Wingdings" pitchFamily="2" charset="2"/>
              <a:buChar char="§"/>
            </a:pPr>
            <a:endParaRPr lang="el-GR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Διαδικασία Επίτευξης του Στόχου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/>
              <a:t>Με βάση το υπάρχον χαρτογραφικό υπόβαθρο της Θεσσαλονίκης, καθώς και με τις περιγραφικές πληροφορίες σχετικά με την ύπαρξη και εγκατάσταση των Στρατοπέδων και Υγειονομικών Μονάδων, η αποτύπωση/απεικόνιση με σημειακά και γραμμικά σύμβολα των εγκαταστάσεων.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Δημιουργία μιας λογικής και λειτουργικής βάσης δεδομένων και σύνδεση με το </a:t>
            </a:r>
            <a:r>
              <a:rPr lang="en-US" dirty="0" smtClean="0"/>
              <a:t>GIS Software</a:t>
            </a:r>
            <a:endParaRPr lang="el-GR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Διαφοροποίηση των συμβόλων, αλλά και κατηγοριοποίηση, με βάση το είδος και τη σημαντικότητα των εγκαταστάσεων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9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Αναμενόμενα Αποτελέσματα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Εύκολη και ακριβής απεικόνιση των εγκαταστάσεων</a:t>
            </a:r>
            <a:endParaRPr lang="en-US" dirty="0" smtClean="0"/>
          </a:p>
          <a:p>
            <a:r>
              <a:rPr lang="el-GR" dirty="0" smtClean="0"/>
              <a:t>Δυνατή τροποποίηση των στοιχείων της βάσης δεδομένων και εμφάνιση στο χάρτη</a:t>
            </a:r>
          </a:p>
          <a:p>
            <a:r>
              <a:rPr lang="el-GR" dirty="0" smtClean="0"/>
              <a:t>Εμφάνιση των περιοχών εγκατάστασης των νοσοκομείων και στρατοπέδων με τις τότε ονομασίες και τις σημερινές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00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136</TotalTime>
  <Words>257</Words>
  <Application>Microsoft Office PowerPoint</Application>
  <PresentationFormat>Προβολή στην οθόνη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Γειτνίαση</vt:lpstr>
      <vt:lpstr>Αριστοτέλειο Πανεπιστήμιο Θεσσαλονίκης Πολυτεχνική Σχολή Τμήμα Αγρονόμων &amp; Τοπογράφων Μηχανικών Τομέας Κτηματολογίου-Φωτογραμμετρίας -Τηλεπισκόπησης</vt:lpstr>
      <vt:lpstr>Περιοχή   Μελέτης</vt:lpstr>
      <vt:lpstr>Παρουσίαση του PowerPoint</vt:lpstr>
      <vt:lpstr>Σκοπός</vt:lpstr>
      <vt:lpstr>Διαδικασία Επίτευξης του Στόχου</vt:lpstr>
      <vt:lpstr>Αναμενόμενα Αποτελέσματα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Vasilis</dc:creator>
  <cp:lastModifiedBy> Vasilis</cp:lastModifiedBy>
  <cp:revision>11</cp:revision>
  <dcterms:created xsi:type="dcterms:W3CDTF">2015-11-01T08:22:05Z</dcterms:created>
  <dcterms:modified xsi:type="dcterms:W3CDTF">2015-11-01T22:48:50Z</dcterms:modified>
</cp:coreProperties>
</file>